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9" r:id="rId2"/>
    <p:sldId id="265" r:id="rId3"/>
    <p:sldId id="274" r:id="rId4"/>
    <p:sldId id="271" r:id="rId5"/>
    <p:sldId id="272" r:id="rId6"/>
    <p:sldId id="273" r:id="rId7"/>
    <p:sldId id="275" r:id="rId8"/>
    <p:sldId id="266" r:id="rId9"/>
    <p:sldId id="267" r:id="rId10"/>
    <p:sldId id="268" r:id="rId11"/>
    <p:sldId id="269" r:id="rId12"/>
    <p:sldId id="270" r:id="rId13"/>
    <p:sldId id="276" r:id="rId14"/>
    <p:sldId id="277" r:id="rId15"/>
    <p:sldId id="299" r:id="rId16"/>
    <p:sldId id="283" r:id="rId17"/>
    <p:sldId id="284" r:id="rId18"/>
    <p:sldId id="302" r:id="rId19"/>
    <p:sldId id="303" r:id="rId20"/>
    <p:sldId id="306" r:id="rId21"/>
    <p:sldId id="317" r:id="rId22"/>
    <p:sldId id="319" r:id="rId23"/>
    <p:sldId id="320" r:id="rId24"/>
    <p:sldId id="316" r:id="rId25"/>
    <p:sldId id="313" r:id="rId26"/>
    <p:sldId id="315" r:id="rId27"/>
    <p:sldId id="321" r:id="rId28"/>
    <p:sldId id="322" r:id="rId29"/>
    <p:sldId id="324" r:id="rId30"/>
    <p:sldId id="323" r:id="rId31"/>
    <p:sldId id="326" r:id="rId32"/>
    <p:sldId id="327" r:id="rId33"/>
    <p:sldId id="328" r:id="rId34"/>
    <p:sldId id="329" r:id="rId35"/>
    <p:sldId id="325" r:id="rId36"/>
    <p:sldId id="26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007FFF"/>
    <a:srgbClr val="00994D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70409FD-00F0-AE17-A22F-DDD48896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(3/4)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3D3A3D-CB5C-372F-2B95-AEB20052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(4/4)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EAB0544-CAEC-0D48-CB7E-939720B4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25ED-2BB1-2E8B-3CF2-BDF6CAE6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11E2-280B-C3F3-EE78-B2E98504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FA64842-CAD1-3C66-1BFF-52E9E588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7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  <a:latin typeface="+mj-lt"/>
              </a:rPr>
              <a:t>Data – Data Preprocessor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3C70-4D1D-F224-3E27-CD4FBDEE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8B64-4E17-F9B0-22A7-EE0D802F2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8400-4730-71B8-CD50-F43F059D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E037-70D3-E2BA-683F-EBFAF6A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29D17A-D70F-29A1-662C-AD18808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2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B87D5-6EBE-6246-CC9C-4413C3E3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C3A4-0743-E5B0-8799-F2DDF7F2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(3/4)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6AB46F-4F90-AF37-93C2-42B8F5FE9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9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996F-3A57-3E6D-D250-F91867A6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C3A78B-F76B-2548-FFA7-832CAF08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1" y="1690688"/>
            <a:ext cx="10134339" cy="32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9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91979" y="1239144"/>
            <a:ext cx="6433561" cy="547842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28931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7CAF-4850-76F1-B3E0-02B3388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83" y="4375448"/>
            <a:ext cx="5116417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4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sz="1400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375487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37730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	  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4D7C1-0380-FF27-A02D-C36EA340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8424-F0AE-A6EF-CF06-AA2BEFAF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30F8F37-C897-90FD-EE99-712C50C9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34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9E521-5EE8-69AB-C3FF-30D032CA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A01C-2F3A-030E-DCE8-58DE5075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(4/4)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E18569C-0DC6-FEB3-6802-9FB0822A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8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6271191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F0EDF-42E6-F37F-A869-849A32D4A849}"/>
              </a:ext>
            </a:extLst>
          </p:cNvPr>
          <p:cNvSpPr txBox="1"/>
          <p:nvPr/>
        </p:nvSpPr>
        <p:spPr>
          <a:xfrm>
            <a:off x="6708448" y="1239144"/>
            <a:ext cx="5191573" cy="526297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Preprocess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28931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6271191" cy="4185761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&amp; target positional encoding 	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FE9F-7384-4758-9C33-45A7B21C636A}"/>
              </a:ext>
            </a:extLst>
          </p:cNvPr>
          <p:cNvSpPr txBox="1"/>
          <p:nvPr/>
        </p:nvSpPr>
        <p:spPr>
          <a:xfrm>
            <a:off x="6624414" y="1239144"/>
            <a:ext cx="5275608" cy="310854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6074638" cy="46166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FBE0C-B7EA-6563-CFF4-D1CD3CBE5C78}"/>
              </a:ext>
            </a:extLst>
          </p:cNvPr>
          <p:cNvSpPr txBox="1"/>
          <p:nvPr/>
        </p:nvSpPr>
        <p:spPr>
          <a:xfrm>
            <a:off x="6427860" y="1239144"/>
            <a:ext cx="5305516" cy="46166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CAEC-4940-C699-8A68-9A5607D4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9736D-1149-CAB5-851C-1632CB314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79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546C-CCCB-9EF4-7B3E-1EC85155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CE02-ABA9-C083-4097-68EC316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1541BD-5CF3-4DA6-455F-0315787C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0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DF8C-7BD0-A677-AD50-05DB0AC6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96CE-2FC8-3A9D-365B-1BE7EBB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EE9B8F-B820-5D81-B6A0-09E9E5E5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4E1AC-1FD6-B01B-14B7-A1ED9223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9AE8-6C4C-6B89-8BF4-49DD09CA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2FEE7A-E3C8-EF36-FAC8-A259AB72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3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E47026B-5770-FEF1-9E7C-67A925DB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Transformer package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D84207-EECD-3F3A-7D77-95405B5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0400" y="1690688"/>
            <a:ext cx="7531199" cy="47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1F6A4FC-814A-00C8-5235-0FDEF77D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2530</TotalTime>
  <Words>3004</Words>
  <Application>Microsoft Office PowerPoint</Application>
  <PresentationFormat>Widescreen</PresentationFormat>
  <Paragraphs>315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Building Transformer package</vt:lpstr>
      <vt:lpstr>Implementation – Plan of attack (1/4)</vt:lpstr>
      <vt:lpstr>Implementation – Plan of attack (2/4)</vt:lpstr>
      <vt:lpstr>Implementation – Plan of attack (3/4)</vt:lpstr>
      <vt:lpstr>Implementation – Plan of attack (4/4)</vt:lpstr>
      <vt:lpstr>PowerPoint Presentation</vt:lpstr>
      <vt:lpstr>Implementation – Plan of attack (1/4)</vt:lpstr>
      <vt:lpstr>Data – Data Preprocessor</vt:lpstr>
      <vt:lpstr>PowerPoint Presentation</vt:lpstr>
      <vt:lpstr>Implementation – Plan of attack (2/4)</vt:lpstr>
      <vt:lpstr>PowerPoint Presentation</vt:lpstr>
      <vt:lpstr>Implementation – Plan of attack (3/4)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– Plan of attack (4/4)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20</cp:revision>
  <dcterms:created xsi:type="dcterms:W3CDTF">2024-02-20T20:54:33Z</dcterms:created>
  <dcterms:modified xsi:type="dcterms:W3CDTF">2024-02-26T21:10:30Z</dcterms:modified>
</cp:coreProperties>
</file>